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69324-DDCA-4252-B385-8A5516186B99}" type="datetimeFigureOut">
              <a:rPr lang="en-US" smtClean="0"/>
              <a:t>11/14/2011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BF10D-218A-472C-91DE-CFD18DD3FB2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525A3-AB43-42B3-BAE9-0009EF542A2D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F0794-412A-4071-8163-55A6B73CD570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3A739-4BA4-4237-8084-78247160FC7F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E0399-D34E-44FF-BB4F-764CA58B0916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00CF-2E6B-432C-9369-971254F50955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CDB7-1B25-4139-83C0-3599A42E2215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04F49-BAAC-4815-B2F0-1F449C32E7FE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3964-A3FD-4040-8632-0BF76B57A2F2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F4AE-9444-4C3F-B648-4F79B645216E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5E96B-26DE-4C57-8288-D97129A26127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1E6D-AC6F-4490-850C-E4613F1852A2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707CACE-930F-4FDE-B16B-028EC431DF71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rospenda   stiggins chapter 4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A72C26-F387-4EF5-B150-965BD87480D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Four</a:t>
            </a:r>
            <a:r>
              <a:rPr lang="en-US" dirty="0"/>
              <a:t>	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Designing Quality Assessments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Selected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need reading proficiency</a:t>
            </a:r>
          </a:p>
          <a:p>
            <a:r>
              <a:rPr lang="en-US" dirty="0" smtClean="0"/>
              <a:t>Use sparingly in primary grades</a:t>
            </a:r>
          </a:p>
          <a:p>
            <a:r>
              <a:rPr lang="en-US" dirty="0" smtClean="0"/>
              <a:t>Use sparingly with ELL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Essay/Knowledge Match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for:</a:t>
            </a:r>
          </a:p>
          <a:p>
            <a:pPr lvl="1"/>
            <a:r>
              <a:rPr lang="en-US" dirty="0" smtClean="0"/>
              <a:t>Important relationships</a:t>
            </a:r>
          </a:p>
          <a:p>
            <a:pPr lvl="1"/>
            <a:r>
              <a:rPr lang="en-US" dirty="0" smtClean="0"/>
              <a:t>Large concepts</a:t>
            </a:r>
          </a:p>
          <a:p>
            <a:pPr lvl="1"/>
            <a:r>
              <a:rPr lang="en-US" dirty="0" smtClean="0"/>
              <a:t>Generalizations</a:t>
            </a:r>
          </a:p>
          <a:p>
            <a:r>
              <a:rPr lang="en-US" dirty="0" smtClean="0"/>
              <a:t>Requires longer response time</a:t>
            </a:r>
          </a:p>
          <a:p>
            <a:r>
              <a:rPr lang="en-US" dirty="0" smtClean="0"/>
              <a:t>Difficult to score</a:t>
            </a:r>
          </a:p>
          <a:p>
            <a:r>
              <a:rPr lang="en-US" dirty="0" smtClean="0"/>
              <a:t>Let students prepare for these (mr)</a:t>
            </a:r>
          </a:p>
          <a:p>
            <a:pPr lvl="1"/>
            <a:r>
              <a:rPr lang="en-US" dirty="0" smtClean="0"/>
              <a:t>Notes, books, outlines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Complicated to score</a:t>
            </a:r>
          </a:p>
          <a:p>
            <a:pPr lvl="1"/>
            <a:r>
              <a:rPr lang="en-US" dirty="0" smtClean="0"/>
              <a:t>Many variables to consider</a:t>
            </a:r>
          </a:p>
          <a:p>
            <a:r>
              <a:rPr lang="en-US" dirty="0" smtClean="0"/>
              <a:t>Be prepared to follow this up</a:t>
            </a:r>
          </a:p>
          <a:p>
            <a:pPr lvl="1"/>
            <a:r>
              <a:rPr lang="en-US" dirty="0" smtClean="0"/>
              <a:t>Conversation</a:t>
            </a:r>
          </a:p>
          <a:p>
            <a:pPr lvl="1"/>
            <a:r>
              <a:rPr lang="en-US" dirty="0" smtClean="0"/>
              <a:t>Other assessment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Good:</a:t>
            </a:r>
          </a:p>
          <a:p>
            <a:pPr lvl="1"/>
            <a:r>
              <a:rPr lang="en-US" dirty="0" smtClean="0"/>
              <a:t>Across grade levels</a:t>
            </a:r>
          </a:p>
          <a:p>
            <a:pPr lvl="1"/>
            <a:r>
              <a:rPr lang="en-US" dirty="0" smtClean="0"/>
              <a:t>Limited student respondents</a:t>
            </a:r>
          </a:p>
          <a:p>
            <a:pPr lvl="1"/>
            <a:r>
              <a:rPr lang="en-US" dirty="0" smtClean="0"/>
              <a:t>Limited knowledge to assess</a:t>
            </a:r>
          </a:p>
          <a:p>
            <a:r>
              <a:rPr lang="en-US" dirty="0" smtClean="0"/>
              <a:t>Labor intensive</a:t>
            </a:r>
          </a:p>
          <a:p>
            <a:r>
              <a:rPr lang="en-US" dirty="0" smtClean="0"/>
              <a:t>Time intensive</a:t>
            </a:r>
          </a:p>
          <a:p>
            <a:r>
              <a:rPr lang="en-US" dirty="0" smtClean="0"/>
              <a:t>Use during assessment of critical content </a:t>
            </a:r>
          </a:p>
          <a:p>
            <a:pPr lvl="1"/>
            <a:r>
              <a:rPr lang="en-US" dirty="0" smtClean="0"/>
              <a:t>Dip sticking (mr)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To’s</a:t>
            </a:r>
            <a:br>
              <a:rPr lang="en-US" dirty="0" smtClean="0"/>
            </a:br>
            <a:r>
              <a:rPr lang="en-US" dirty="0" smtClean="0"/>
              <a:t>Reasoning Proficiency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Critical thinking</a:t>
            </a:r>
          </a:p>
          <a:p>
            <a:r>
              <a:rPr lang="en-US" dirty="0" smtClean="0"/>
              <a:t>Evaluative thinking</a:t>
            </a:r>
          </a:p>
          <a:p>
            <a:r>
              <a:rPr lang="en-US" dirty="0" smtClean="0"/>
              <a:t>Making and supporting judgments</a:t>
            </a:r>
          </a:p>
          <a:p>
            <a:r>
              <a:rPr lang="en-US" dirty="0" smtClean="0"/>
              <a:t>Break things into component parts</a:t>
            </a:r>
          </a:p>
          <a:p>
            <a:r>
              <a:rPr lang="en-US" dirty="0" smtClean="0"/>
              <a:t>Compare and contrast</a:t>
            </a:r>
          </a:p>
          <a:p>
            <a:pPr lvl="1"/>
            <a:r>
              <a:rPr lang="en-US" dirty="0" smtClean="0"/>
              <a:t>Have a clear vision of your assessment criteria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To’s</a:t>
            </a:r>
            <a:br>
              <a:rPr lang="en-US" dirty="0" smtClean="0"/>
            </a:br>
            <a:r>
              <a:rPr lang="en-US" dirty="0" smtClean="0"/>
              <a:t>Selected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Plot Sequences</a:t>
            </a:r>
          </a:p>
          <a:p>
            <a:r>
              <a:rPr lang="en-US" dirty="0" smtClean="0"/>
              <a:t>Comparative reasons</a:t>
            </a:r>
          </a:p>
          <a:p>
            <a:r>
              <a:rPr lang="en-US" dirty="0" smtClean="0"/>
              <a:t>Contrast</a:t>
            </a:r>
          </a:p>
          <a:p>
            <a:r>
              <a:rPr lang="en-US" dirty="0" smtClean="0"/>
              <a:t>Drawing conclusions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Selected response (mr)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question is the key</a:t>
            </a:r>
          </a:p>
          <a:p>
            <a:pPr lvl="1"/>
            <a:r>
              <a:rPr lang="en-US" dirty="0" smtClean="0"/>
              <a:t>Open ended questions</a:t>
            </a:r>
          </a:p>
          <a:p>
            <a:pPr lvl="1"/>
            <a:r>
              <a:rPr lang="en-US" dirty="0" smtClean="0"/>
              <a:t>Look for proof  of the answer</a:t>
            </a:r>
          </a:p>
          <a:p>
            <a:pPr lvl="2"/>
            <a:r>
              <a:rPr lang="en-US" dirty="0" smtClean="0"/>
              <a:t>“Show me proof of everything you say”</a:t>
            </a:r>
          </a:p>
          <a:p>
            <a:pPr lvl="2"/>
            <a:r>
              <a:rPr lang="en-US" dirty="0" smtClean="0"/>
              <a:t>“Pretend you are a lawyer”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To’s</a:t>
            </a:r>
            <a:br>
              <a:rPr lang="en-US" dirty="0" smtClean="0"/>
            </a:br>
            <a:r>
              <a:rPr lang="en-US" dirty="0" smtClean="0"/>
              <a:t>Essay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 for reasoning and problem solving</a:t>
            </a:r>
          </a:p>
          <a:p>
            <a:pPr lvl="1"/>
            <a:r>
              <a:rPr lang="en-US" dirty="0" smtClean="0"/>
              <a:t>Look for patterns of reasoning</a:t>
            </a:r>
          </a:p>
          <a:p>
            <a:pPr lvl="1"/>
            <a:r>
              <a:rPr lang="en-US" dirty="0" smtClean="0"/>
              <a:t>Don’t accept regurgitation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To’s </a:t>
            </a:r>
            <a:br>
              <a:rPr lang="en-US" dirty="0" smtClean="0"/>
            </a:br>
            <a:r>
              <a:rPr lang="en-US" dirty="0" smtClean="0"/>
              <a:t>Performance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Watch</a:t>
            </a:r>
          </a:p>
          <a:p>
            <a:r>
              <a:rPr lang="en-US" dirty="0" smtClean="0"/>
              <a:t>Make quantifiable reports</a:t>
            </a:r>
          </a:p>
          <a:p>
            <a:r>
              <a:rPr lang="en-US" dirty="0" smtClean="0"/>
              <a:t>Watch for behavior proficiency</a:t>
            </a:r>
          </a:p>
          <a:p>
            <a:r>
              <a:rPr lang="en-US" dirty="0" smtClean="0"/>
              <a:t>Watch for how reasoning unfolds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</a:t>
            </a:r>
            <a:r>
              <a:rPr lang="en-US" dirty="0"/>
              <a:t>T</a:t>
            </a:r>
            <a:r>
              <a:rPr lang="en-US" dirty="0" smtClean="0"/>
              <a:t>o’s</a:t>
            </a:r>
            <a:br>
              <a:rPr lang="en-US" dirty="0" smtClean="0"/>
            </a:br>
            <a:r>
              <a:rPr lang="en-US" dirty="0" smtClean="0"/>
              <a:t>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Ask questions that assess clarity</a:t>
            </a:r>
          </a:p>
          <a:p>
            <a:pPr lvl="1"/>
            <a:r>
              <a:rPr lang="en-US" dirty="0" smtClean="0"/>
              <a:t>“How so”</a:t>
            </a:r>
          </a:p>
          <a:p>
            <a:pPr lvl="1"/>
            <a:r>
              <a:rPr lang="en-US" dirty="0" smtClean="0"/>
              <a:t>“Why”</a:t>
            </a:r>
          </a:p>
          <a:p>
            <a:pPr lvl="1"/>
            <a:r>
              <a:rPr lang="en-US" dirty="0" smtClean="0"/>
              <a:t>“What makes you think that?”</a:t>
            </a:r>
          </a:p>
          <a:p>
            <a:pPr lvl="1"/>
            <a:r>
              <a:rPr lang="en-US" dirty="0" smtClean="0"/>
              <a:t>“How did you get that answer?”</a:t>
            </a:r>
          </a:p>
          <a:p>
            <a:pPr lvl="1"/>
            <a:r>
              <a:rPr lang="en-US" dirty="0" smtClean="0"/>
              <a:t>“What do you think about what__________ said?”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Remember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methods work best with each selected target</a:t>
            </a:r>
          </a:p>
          <a:p>
            <a:pPr lvl="1"/>
            <a:r>
              <a:rPr lang="en-US" dirty="0" smtClean="0"/>
              <a:t>Primary grades:</a:t>
            </a:r>
          </a:p>
          <a:p>
            <a:pPr lvl="2"/>
            <a:r>
              <a:rPr lang="en-US" dirty="0" smtClean="0"/>
              <a:t>Don’t use selected response or essay.</a:t>
            </a:r>
          </a:p>
          <a:p>
            <a:pPr lvl="2"/>
            <a:r>
              <a:rPr lang="en-US" dirty="0" smtClean="0"/>
              <a:t>Kids don’t have the skills.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</a:t>
            </a:r>
            <a:r>
              <a:rPr lang="en-US" dirty="0"/>
              <a:t>T</a:t>
            </a:r>
            <a:r>
              <a:rPr lang="en-US" dirty="0" smtClean="0"/>
              <a:t>o’s</a:t>
            </a:r>
            <a:br>
              <a:rPr lang="en-US" dirty="0" smtClean="0"/>
            </a:br>
            <a:r>
              <a:rPr lang="en-US" dirty="0" smtClean="0"/>
              <a:t>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“Eye appeal is buy appeal” (mr)</a:t>
            </a:r>
          </a:p>
          <a:p>
            <a:r>
              <a:rPr lang="en-US" dirty="0" smtClean="0"/>
              <a:t>Ask:</a:t>
            </a:r>
          </a:p>
          <a:p>
            <a:pPr lvl="1"/>
            <a:r>
              <a:rPr lang="en-US" dirty="0" smtClean="0"/>
              <a:t>“Why is it high quality?”</a:t>
            </a:r>
          </a:p>
          <a:p>
            <a:pPr lvl="1"/>
            <a:r>
              <a:rPr lang="en-US" dirty="0" smtClean="0"/>
              <a:t>“How do you know it’s high quality?”</a:t>
            </a:r>
          </a:p>
          <a:p>
            <a:pPr lvl="1"/>
            <a:r>
              <a:rPr lang="en-US" dirty="0" smtClean="0"/>
              <a:t>“Is it carefully crafted?”</a:t>
            </a:r>
          </a:p>
          <a:p>
            <a:pPr lvl="2"/>
            <a:r>
              <a:rPr lang="en-US" dirty="0" smtClean="0"/>
              <a:t>How much did mom and dad do?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Bottom line (mr)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 and tell</a:t>
            </a:r>
          </a:p>
          <a:p>
            <a:r>
              <a:rPr lang="en-US" dirty="0" smtClean="0"/>
              <a:t>How do you know they know?</a:t>
            </a:r>
          </a:p>
          <a:p>
            <a:r>
              <a:rPr lang="en-US" dirty="0" smtClean="0"/>
              <a:t>How can you prove it?</a:t>
            </a:r>
          </a:p>
          <a:p>
            <a:r>
              <a:rPr lang="en-US" dirty="0" smtClean="0"/>
              <a:t>What skills did they master besides content?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Selected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Choice</a:t>
            </a:r>
          </a:p>
          <a:p>
            <a:r>
              <a:rPr lang="en-US" dirty="0" smtClean="0"/>
              <a:t>True/False</a:t>
            </a:r>
          </a:p>
          <a:p>
            <a:r>
              <a:rPr lang="en-US" dirty="0" smtClean="0"/>
              <a:t>Matching</a:t>
            </a:r>
          </a:p>
          <a:p>
            <a:r>
              <a:rPr lang="en-US" dirty="0" smtClean="0"/>
              <a:t>Short Answer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Respondents answer a question based on preparing original work</a:t>
            </a:r>
          </a:p>
          <a:p>
            <a:r>
              <a:rPr lang="en-US" dirty="0" smtClean="0"/>
              <a:t>Grade this on specific criteria</a:t>
            </a:r>
          </a:p>
          <a:p>
            <a:r>
              <a:rPr lang="en-US" dirty="0" smtClean="0"/>
              <a:t>Evidence of achievement is based on conceptual substance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Essay (mr)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Treat this as a piece of writing</a:t>
            </a:r>
          </a:p>
          <a:p>
            <a:pPr lvl="1"/>
            <a:r>
              <a:rPr lang="en-US" dirty="0" smtClean="0"/>
              <a:t>Neat</a:t>
            </a:r>
          </a:p>
          <a:p>
            <a:pPr lvl="1"/>
            <a:r>
              <a:rPr lang="en-US" dirty="0" smtClean="0"/>
              <a:t>Complete</a:t>
            </a:r>
          </a:p>
          <a:p>
            <a:pPr lvl="1"/>
            <a:r>
              <a:rPr lang="en-US" dirty="0" smtClean="0"/>
              <a:t>Correct</a:t>
            </a:r>
          </a:p>
          <a:p>
            <a:pPr lvl="1"/>
            <a:r>
              <a:rPr lang="en-US" dirty="0" smtClean="0"/>
              <a:t>Question in the answer</a:t>
            </a:r>
          </a:p>
          <a:p>
            <a:pPr lvl="1"/>
            <a:r>
              <a:rPr lang="en-US" dirty="0" smtClean="0"/>
              <a:t>Cite facts, quotes</a:t>
            </a:r>
          </a:p>
          <a:p>
            <a:pPr lvl="1"/>
            <a:r>
              <a:rPr lang="en-US" dirty="0" smtClean="0"/>
              <a:t>Compare, contrast</a:t>
            </a:r>
          </a:p>
          <a:p>
            <a:pPr lvl="1"/>
            <a:r>
              <a:rPr lang="en-US" dirty="0" smtClean="0"/>
              <a:t>Use a graphic organizer</a:t>
            </a:r>
          </a:p>
          <a:p>
            <a:pPr lvl="1"/>
            <a:r>
              <a:rPr lang="en-US" b="1" i="1" u="sng" dirty="0" smtClean="0"/>
              <a:t>Teach these skills first!!!!!</a:t>
            </a:r>
            <a:endParaRPr lang="en-US" b="1" i="1" u="sn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Respondents carry out an activity</a:t>
            </a:r>
          </a:p>
          <a:p>
            <a:pPr lvl="1"/>
            <a:r>
              <a:rPr lang="en-US" dirty="0" smtClean="0"/>
              <a:t>Evaluator judges the performance</a:t>
            </a:r>
          </a:p>
          <a:p>
            <a:pPr lvl="1"/>
            <a:r>
              <a:rPr lang="en-US" dirty="0" smtClean="0"/>
              <a:t>Think of Dancing With the Stars (mr)</a:t>
            </a:r>
          </a:p>
          <a:p>
            <a:r>
              <a:rPr lang="en-US" dirty="0" smtClean="0"/>
              <a:t>Respondents may create tangible objects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Conversations</a:t>
            </a:r>
          </a:p>
          <a:p>
            <a:r>
              <a:rPr lang="en-US" dirty="0" smtClean="0"/>
              <a:t>Interviews with subjects</a:t>
            </a:r>
          </a:p>
          <a:p>
            <a:pPr lvl="1"/>
            <a:r>
              <a:rPr lang="en-US" dirty="0" smtClean="0"/>
              <a:t>Use classroom questioning techniques</a:t>
            </a:r>
          </a:p>
          <a:p>
            <a:pPr lvl="1"/>
            <a:r>
              <a:rPr lang="en-US" dirty="0" smtClean="0"/>
              <a:t>Conversations</a:t>
            </a:r>
          </a:p>
          <a:p>
            <a:pPr lvl="1"/>
            <a:r>
              <a:rPr lang="en-US" dirty="0" smtClean="0"/>
              <a:t>Listening during discussions</a:t>
            </a:r>
          </a:p>
          <a:p>
            <a:pPr lvl="1"/>
            <a:r>
              <a:rPr lang="en-US" dirty="0" smtClean="0"/>
              <a:t>Oral exams</a:t>
            </a:r>
          </a:p>
          <a:p>
            <a:r>
              <a:rPr lang="en-US" dirty="0" smtClean="0"/>
              <a:t>Teacher gives feedback to support learning</a:t>
            </a:r>
          </a:p>
          <a:p>
            <a:r>
              <a:rPr lang="en-US" dirty="0" smtClean="0"/>
              <a:t>Judgments as to learning sufficiency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 learning targets</a:t>
            </a:r>
          </a:p>
          <a:p>
            <a:pPr lvl="1"/>
            <a:r>
              <a:rPr lang="en-US" dirty="0" smtClean="0"/>
              <a:t>Define them clearly</a:t>
            </a:r>
          </a:p>
          <a:p>
            <a:r>
              <a:rPr lang="en-US" dirty="0" smtClean="0"/>
              <a:t>What does:</a:t>
            </a:r>
          </a:p>
          <a:p>
            <a:pPr lvl="1"/>
            <a:r>
              <a:rPr lang="en-US" dirty="0" smtClean="0"/>
              <a:t>Knowledge </a:t>
            </a:r>
          </a:p>
          <a:p>
            <a:pPr lvl="1"/>
            <a:r>
              <a:rPr lang="en-US" dirty="0" smtClean="0"/>
              <a:t>Reasoning</a:t>
            </a:r>
          </a:p>
          <a:p>
            <a:pPr lvl="1"/>
            <a:r>
              <a:rPr lang="en-US" dirty="0" smtClean="0"/>
              <a:t>Performance</a:t>
            </a:r>
          </a:p>
          <a:p>
            <a:pPr lvl="1"/>
            <a:r>
              <a:rPr lang="en-US" dirty="0" smtClean="0"/>
              <a:t>Product </a:t>
            </a:r>
          </a:p>
          <a:p>
            <a:pPr lvl="2"/>
            <a:r>
              <a:rPr lang="en-US" dirty="0" smtClean="0"/>
              <a:t>Look Like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How To’s</a:t>
            </a:r>
            <a:br>
              <a:rPr lang="en-US" dirty="0" smtClean="0"/>
            </a:br>
            <a:r>
              <a:rPr lang="en-US" dirty="0" smtClean="0"/>
              <a:t>Assessing Content Knowledge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Selected Response:</a:t>
            </a:r>
          </a:p>
          <a:p>
            <a:pPr lvl="1"/>
            <a:r>
              <a:rPr lang="en-US" dirty="0" smtClean="0"/>
              <a:t>Shows fact mastery</a:t>
            </a:r>
          </a:p>
          <a:p>
            <a:pPr lvl="1"/>
            <a:r>
              <a:rPr lang="en-US" dirty="0" smtClean="0"/>
              <a:t>Content mastery</a:t>
            </a:r>
          </a:p>
          <a:p>
            <a:pPr lvl="1"/>
            <a:r>
              <a:rPr lang="en-US" dirty="0" smtClean="0"/>
              <a:t>Generalizations</a:t>
            </a:r>
          </a:p>
          <a:p>
            <a:r>
              <a:rPr lang="en-US" dirty="0" smtClean="0"/>
              <a:t>Efficient</a:t>
            </a:r>
          </a:p>
          <a:p>
            <a:r>
              <a:rPr lang="en-US" dirty="0" smtClean="0"/>
              <a:t>Enables a large sampling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  stiggins chapter 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2C26-F387-4EF5-B150-965BD87480D4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</TotalTime>
  <Words>587</Words>
  <Application>Microsoft Office PowerPoint</Application>
  <PresentationFormat>On-screen Show (4:3)</PresentationFormat>
  <Paragraphs>172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Apex</vt:lpstr>
      <vt:lpstr>Chapter Four </vt:lpstr>
      <vt:lpstr>Remember  </vt:lpstr>
      <vt:lpstr>Selected Response</vt:lpstr>
      <vt:lpstr>Essay</vt:lpstr>
      <vt:lpstr>Essay (mr)</vt:lpstr>
      <vt:lpstr>Performance</vt:lpstr>
      <vt:lpstr>Personal Communication</vt:lpstr>
      <vt:lpstr>How To’s</vt:lpstr>
      <vt:lpstr> How To’s Assessing Content Knowledge </vt:lpstr>
      <vt:lpstr>Selected Response</vt:lpstr>
      <vt:lpstr>Essay/Knowledge Match</vt:lpstr>
      <vt:lpstr>Performance Assessments</vt:lpstr>
      <vt:lpstr>Personal Communication</vt:lpstr>
      <vt:lpstr>How To’s Reasoning Proficiency</vt:lpstr>
      <vt:lpstr>How To’s Selected Response</vt:lpstr>
      <vt:lpstr>Selected response (mr)</vt:lpstr>
      <vt:lpstr>How To’s Essay</vt:lpstr>
      <vt:lpstr>How To’s  Performance assessment</vt:lpstr>
      <vt:lpstr>How To’s Communication</vt:lpstr>
      <vt:lpstr>How To’s Products</vt:lpstr>
      <vt:lpstr>Bottom line (mr)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Four</dc:title>
  <dc:creator>michael rospenda</dc:creator>
  <cp:lastModifiedBy>michael rospenda</cp:lastModifiedBy>
  <cp:revision>5</cp:revision>
  <dcterms:created xsi:type="dcterms:W3CDTF">2011-11-14T14:42:26Z</dcterms:created>
  <dcterms:modified xsi:type="dcterms:W3CDTF">2011-11-14T15:25:50Z</dcterms:modified>
</cp:coreProperties>
</file>